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</p:sldIdLst>
  <p:sldSz cy="10287000" cx="18288000"/>
  <p:notesSz cx="6858000" cy="9144000"/>
  <p:embeddedFontLst>
    <p:embeddedFont>
      <p:font typeface="Proxima Nova"/>
      <p:regular r:id="rId8"/>
      <p:bold r:id="rId9"/>
      <p:italic r:id="rId10"/>
      <p:boldItalic r:id="rId11"/>
    </p:embeddedFont>
    <p:embeddedFont>
      <p:font typeface="Proxima Nova Semibold"/>
      <p:regular r:id="rId12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Italic.fntdata"/><Relationship Id="rId10" Type="http://schemas.openxmlformats.org/officeDocument/2006/relationships/font" Target="fonts/ProximaNova-italic.fntdata"/><Relationship Id="rId13" Type="http://schemas.openxmlformats.org/officeDocument/2006/relationships/font" Target="fonts/ProximaNovaSemibold-bold.fntdata"/><Relationship Id="rId12" Type="http://schemas.openxmlformats.org/officeDocument/2006/relationships/font" Target="fonts/ProximaNovaSemibol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bold.fntdata"/><Relationship Id="rId14" Type="http://schemas.openxmlformats.org/officeDocument/2006/relationships/font" Target="fonts/ProximaNovaSemi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roximaNov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g919f06900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" name="Google Shape;14;g919f06900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919f068cad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" name="Google Shape;22;g919f068cad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type="title"/>
          </p:nvPr>
        </p:nvSpPr>
        <p:spPr>
          <a:xfrm>
            <a:off x="1433200" y="1686500"/>
            <a:ext cx="14271000" cy="34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6800"/>
              <a:buFont typeface="Proxima Nova"/>
              <a:buNone/>
              <a:defRPr b="1" sz="68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" type="body"/>
          </p:nvPr>
        </p:nvSpPr>
        <p:spPr>
          <a:xfrm>
            <a:off x="1433200" y="5310200"/>
            <a:ext cx="13261200" cy="3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indent="-444500" lvl="0" marL="4572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●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444500" lvl="1" marL="9144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○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444500" lvl="2" marL="13716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■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444500" lvl="3" marL="18288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●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444500" lvl="4" marL="22860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○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444500" lvl="5" marL="27432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■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444500" lvl="6" marL="32004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●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444500" lvl="7" marL="36576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○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444500" lvl="8" marL="4114800">
              <a:spcBef>
                <a:spcPts val="0"/>
              </a:spcBef>
              <a:spcAft>
                <a:spcPts val="0"/>
              </a:spcAft>
              <a:buClr>
                <a:srgbClr val="003B5C"/>
              </a:buClr>
              <a:buSzPts val="3400"/>
              <a:buFont typeface="Proxima Nova"/>
              <a:buChar char="■"/>
              <a:defRPr sz="3400">
                <a:solidFill>
                  <a:srgbClr val="003B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2" type="subTitle"/>
          </p:nvPr>
        </p:nvSpPr>
        <p:spPr>
          <a:xfrm>
            <a:off x="1433200" y="657050"/>
            <a:ext cx="12063000" cy="8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3600"/>
              <a:buFont typeface="Proxima Nova Semibold"/>
              <a:buNone/>
              <a:defRPr sz="36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2800"/>
              <a:buFont typeface="Proxima Nova Semibold"/>
              <a:buNone/>
              <a:defRPr sz="28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3" type="subTitle"/>
          </p:nvPr>
        </p:nvSpPr>
        <p:spPr>
          <a:xfrm>
            <a:off x="1433200" y="8840800"/>
            <a:ext cx="13518600" cy="8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E97E3"/>
              </a:buClr>
              <a:buSzPts val="3600"/>
              <a:buFont typeface="Proxima Nova Semibold"/>
              <a:buNone/>
              <a:defRPr sz="3600">
                <a:solidFill>
                  <a:srgbClr val="1E97E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467475" y="8525300"/>
            <a:ext cx="1761700" cy="17617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1433200" y="1686500"/>
            <a:ext cx="14271000" cy="348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to change title (up to 3 Lines of text)</a:t>
            </a:r>
            <a:endParaRPr/>
          </a:p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1433200" y="5310200"/>
            <a:ext cx="13261200" cy="3323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to add description</a:t>
            </a:r>
            <a:endParaRPr/>
          </a:p>
        </p:txBody>
      </p:sp>
      <p:sp>
        <p:nvSpPr>
          <p:cNvPr id="18" name="Google Shape;18;p3"/>
          <p:cNvSpPr txBox="1"/>
          <p:nvPr>
            <p:ph idx="2" type="subTitle"/>
          </p:nvPr>
        </p:nvSpPr>
        <p:spPr>
          <a:xfrm>
            <a:off x="1433200" y="657050"/>
            <a:ext cx="12063000" cy="868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to add Area (Technology)</a:t>
            </a:r>
            <a:endParaRPr/>
          </a:p>
        </p:txBody>
      </p:sp>
      <p:sp>
        <p:nvSpPr>
          <p:cNvPr id="19" name="Google Shape;19;p3"/>
          <p:cNvSpPr txBox="1"/>
          <p:nvPr>
            <p:ph idx="3" type="subTitle"/>
          </p:nvPr>
        </p:nvSpPr>
        <p:spPr>
          <a:xfrm>
            <a:off x="1433200" y="8840800"/>
            <a:ext cx="13518600" cy="868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to add URL (viu.ca/technology)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1433200" y="1686500"/>
            <a:ext cx="14271000" cy="348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Save the Date for SRCA’s Fall Symposium</a:t>
            </a:r>
            <a:endParaRPr/>
          </a:p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1433200" y="5310200"/>
            <a:ext cx="13261200" cy="3323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 12, 2020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Coastal CURE: Community – University Research Engagement Symposium. This online day-long symposium will feature presentations about projects supported through VIU's Regional Initiatives Fund.</a:t>
            </a:r>
            <a:endParaRPr/>
          </a:p>
        </p:txBody>
      </p:sp>
      <p:sp>
        <p:nvSpPr>
          <p:cNvPr id="26" name="Google Shape;26;p4"/>
          <p:cNvSpPr txBox="1"/>
          <p:nvPr>
            <p:ph idx="2" type="subTitle"/>
          </p:nvPr>
        </p:nvSpPr>
        <p:spPr>
          <a:xfrm>
            <a:off x="1433200" y="657050"/>
            <a:ext cx="12063000" cy="868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</a:t>
            </a:r>
            <a:endParaRPr/>
          </a:p>
        </p:txBody>
      </p:sp>
      <p:sp>
        <p:nvSpPr>
          <p:cNvPr id="27" name="Google Shape;27;p4"/>
          <p:cNvSpPr txBox="1"/>
          <p:nvPr>
            <p:ph idx="3" type="subTitle"/>
          </p:nvPr>
        </p:nvSpPr>
        <p:spPr>
          <a:xfrm>
            <a:off x="1433200" y="8840800"/>
            <a:ext cx="13518600" cy="868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viu.ca/research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VIU Standard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